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1"/>
    <p:restoredTop sz="94737"/>
  </p:normalViewPr>
  <p:slideViewPr>
    <p:cSldViewPr snapToGrid="0" snapToObjects="1">
      <p:cViewPr varScale="1">
        <p:scale>
          <a:sx n="57" d="100"/>
          <a:sy n="57" d="100"/>
        </p:scale>
        <p:origin x="200" y="9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622D9-CF19-DB47-B54A-B213CE551B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B6FADB4-5191-6341-BEC8-3CE1043307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50CD34A-1B65-CF48-9B2D-E0556FC50A73}"/>
              </a:ext>
            </a:extLst>
          </p:cNvPr>
          <p:cNvSpPr>
            <a:spLocks noGrp="1"/>
          </p:cNvSpPr>
          <p:nvPr>
            <p:ph type="dt" sz="half" idx="10"/>
          </p:nvPr>
        </p:nvSpPr>
        <p:spPr/>
        <p:txBody>
          <a:bodyPr/>
          <a:lstStyle/>
          <a:p>
            <a:fld id="{2D80E01C-B745-3E4D-97A1-19D975A3523C}" type="datetimeFigureOut">
              <a:rPr lang="en-US" smtClean="0"/>
              <a:t>4/23/18</a:t>
            </a:fld>
            <a:endParaRPr lang="en-US"/>
          </a:p>
        </p:txBody>
      </p:sp>
      <p:sp>
        <p:nvSpPr>
          <p:cNvPr id="5" name="Footer Placeholder 4">
            <a:extLst>
              <a:ext uri="{FF2B5EF4-FFF2-40B4-BE49-F238E27FC236}">
                <a16:creationId xmlns:a16="http://schemas.microsoft.com/office/drawing/2014/main" id="{69FD2BA2-C1CF-AF49-9CE2-28DA0D006F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9E20A7-B7F6-2D42-872D-1EF41ED8059C}"/>
              </a:ext>
            </a:extLst>
          </p:cNvPr>
          <p:cNvSpPr>
            <a:spLocks noGrp="1"/>
          </p:cNvSpPr>
          <p:nvPr>
            <p:ph type="sldNum" sz="quarter" idx="12"/>
          </p:nvPr>
        </p:nvSpPr>
        <p:spPr/>
        <p:txBody>
          <a:bodyPr/>
          <a:lstStyle/>
          <a:p>
            <a:fld id="{1F80A045-F21A-7E49-8082-304C06550BF5}" type="slidenum">
              <a:rPr lang="en-US" smtClean="0"/>
              <a:t>‹#›</a:t>
            </a:fld>
            <a:endParaRPr lang="en-US"/>
          </a:p>
        </p:txBody>
      </p:sp>
    </p:spTree>
    <p:extLst>
      <p:ext uri="{BB962C8B-B14F-4D97-AF65-F5344CB8AC3E}">
        <p14:creationId xmlns:p14="http://schemas.microsoft.com/office/powerpoint/2010/main" val="962990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11C54-0B62-974C-BA93-883E13E943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B8F3C0A-9A21-8748-8545-34945075C78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AB0D37-9BF9-7D43-839E-226C2367ED2F}"/>
              </a:ext>
            </a:extLst>
          </p:cNvPr>
          <p:cNvSpPr>
            <a:spLocks noGrp="1"/>
          </p:cNvSpPr>
          <p:nvPr>
            <p:ph type="dt" sz="half" idx="10"/>
          </p:nvPr>
        </p:nvSpPr>
        <p:spPr/>
        <p:txBody>
          <a:bodyPr/>
          <a:lstStyle/>
          <a:p>
            <a:fld id="{2D80E01C-B745-3E4D-97A1-19D975A3523C}" type="datetimeFigureOut">
              <a:rPr lang="en-US" smtClean="0"/>
              <a:t>4/23/18</a:t>
            </a:fld>
            <a:endParaRPr lang="en-US"/>
          </a:p>
        </p:txBody>
      </p:sp>
      <p:sp>
        <p:nvSpPr>
          <p:cNvPr id="5" name="Footer Placeholder 4">
            <a:extLst>
              <a:ext uri="{FF2B5EF4-FFF2-40B4-BE49-F238E27FC236}">
                <a16:creationId xmlns:a16="http://schemas.microsoft.com/office/drawing/2014/main" id="{D4D3963B-286B-4441-B7A9-CDB3839EB6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D9DD81-C5C9-3740-9722-EAD92778638A}"/>
              </a:ext>
            </a:extLst>
          </p:cNvPr>
          <p:cNvSpPr>
            <a:spLocks noGrp="1"/>
          </p:cNvSpPr>
          <p:nvPr>
            <p:ph type="sldNum" sz="quarter" idx="12"/>
          </p:nvPr>
        </p:nvSpPr>
        <p:spPr/>
        <p:txBody>
          <a:bodyPr/>
          <a:lstStyle/>
          <a:p>
            <a:fld id="{1F80A045-F21A-7E49-8082-304C06550BF5}" type="slidenum">
              <a:rPr lang="en-US" smtClean="0"/>
              <a:t>‹#›</a:t>
            </a:fld>
            <a:endParaRPr lang="en-US"/>
          </a:p>
        </p:txBody>
      </p:sp>
    </p:spTree>
    <p:extLst>
      <p:ext uri="{BB962C8B-B14F-4D97-AF65-F5344CB8AC3E}">
        <p14:creationId xmlns:p14="http://schemas.microsoft.com/office/powerpoint/2010/main" val="2132941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94CB13-7798-1C4F-B41F-15A2EB8C490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6D1234-1A4C-004E-BC46-E71B0EB535E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D7055C-FA67-2B48-B1B1-C109FED36AB1}"/>
              </a:ext>
            </a:extLst>
          </p:cNvPr>
          <p:cNvSpPr>
            <a:spLocks noGrp="1"/>
          </p:cNvSpPr>
          <p:nvPr>
            <p:ph type="dt" sz="half" idx="10"/>
          </p:nvPr>
        </p:nvSpPr>
        <p:spPr/>
        <p:txBody>
          <a:bodyPr/>
          <a:lstStyle/>
          <a:p>
            <a:fld id="{2D80E01C-B745-3E4D-97A1-19D975A3523C}" type="datetimeFigureOut">
              <a:rPr lang="en-US" smtClean="0"/>
              <a:t>4/23/18</a:t>
            </a:fld>
            <a:endParaRPr lang="en-US"/>
          </a:p>
        </p:txBody>
      </p:sp>
      <p:sp>
        <p:nvSpPr>
          <p:cNvPr id="5" name="Footer Placeholder 4">
            <a:extLst>
              <a:ext uri="{FF2B5EF4-FFF2-40B4-BE49-F238E27FC236}">
                <a16:creationId xmlns:a16="http://schemas.microsoft.com/office/drawing/2014/main" id="{6D92F227-DFC4-0D4D-80C6-59131481E9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57676D-F5DA-374A-BD33-6BAD060B4544}"/>
              </a:ext>
            </a:extLst>
          </p:cNvPr>
          <p:cNvSpPr>
            <a:spLocks noGrp="1"/>
          </p:cNvSpPr>
          <p:nvPr>
            <p:ph type="sldNum" sz="quarter" idx="12"/>
          </p:nvPr>
        </p:nvSpPr>
        <p:spPr/>
        <p:txBody>
          <a:bodyPr/>
          <a:lstStyle/>
          <a:p>
            <a:fld id="{1F80A045-F21A-7E49-8082-304C06550BF5}" type="slidenum">
              <a:rPr lang="en-US" smtClean="0"/>
              <a:t>‹#›</a:t>
            </a:fld>
            <a:endParaRPr lang="en-US"/>
          </a:p>
        </p:txBody>
      </p:sp>
    </p:spTree>
    <p:extLst>
      <p:ext uri="{BB962C8B-B14F-4D97-AF65-F5344CB8AC3E}">
        <p14:creationId xmlns:p14="http://schemas.microsoft.com/office/powerpoint/2010/main" val="3729848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71AF4-9D72-9445-A5B9-87A61C5590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72C203-336E-C542-A773-5B127D9ED3B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1CD58A-669A-9A45-816D-7F0DB27159B7}"/>
              </a:ext>
            </a:extLst>
          </p:cNvPr>
          <p:cNvSpPr>
            <a:spLocks noGrp="1"/>
          </p:cNvSpPr>
          <p:nvPr>
            <p:ph type="dt" sz="half" idx="10"/>
          </p:nvPr>
        </p:nvSpPr>
        <p:spPr/>
        <p:txBody>
          <a:bodyPr/>
          <a:lstStyle/>
          <a:p>
            <a:fld id="{2D80E01C-B745-3E4D-97A1-19D975A3523C}" type="datetimeFigureOut">
              <a:rPr lang="en-US" smtClean="0"/>
              <a:t>4/23/18</a:t>
            </a:fld>
            <a:endParaRPr lang="en-US"/>
          </a:p>
        </p:txBody>
      </p:sp>
      <p:sp>
        <p:nvSpPr>
          <p:cNvPr id="5" name="Footer Placeholder 4">
            <a:extLst>
              <a:ext uri="{FF2B5EF4-FFF2-40B4-BE49-F238E27FC236}">
                <a16:creationId xmlns:a16="http://schemas.microsoft.com/office/drawing/2014/main" id="{5764F8C1-F747-7B41-80FD-9490678757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38DEB-C6EF-694D-8D1D-FA5F284AFBDB}"/>
              </a:ext>
            </a:extLst>
          </p:cNvPr>
          <p:cNvSpPr>
            <a:spLocks noGrp="1"/>
          </p:cNvSpPr>
          <p:nvPr>
            <p:ph type="sldNum" sz="quarter" idx="12"/>
          </p:nvPr>
        </p:nvSpPr>
        <p:spPr/>
        <p:txBody>
          <a:bodyPr/>
          <a:lstStyle/>
          <a:p>
            <a:fld id="{1F80A045-F21A-7E49-8082-304C06550BF5}" type="slidenum">
              <a:rPr lang="en-US" smtClean="0"/>
              <a:t>‹#›</a:t>
            </a:fld>
            <a:endParaRPr lang="en-US"/>
          </a:p>
        </p:txBody>
      </p:sp>
    </p:spTree>
    <p:extLst>
      <p:ext uri="{BB962C8B-B14F-4D97-AF65-F5344CB8AC3E}">
        <p14:creationId xmlns:p14="http://schemas.microsoft.com/office/powerpoint/2010/main" val="3620841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029EE-E987-1249-8DEB-D48958EFE3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A981930-88F6-BC4A-AB6E-5C36B7D862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DA91121-8470-F24C-8045-833BCCDFFCE4}"/>
              </a:ext>
            </a:extLst>
          </p:cNvPr>
          <p:cNvSpPr>
            <a:spLocks noGrp="1"/>
          </p:cNvSpPr>
          <p:nvPr>
            <p:ph type="dt" sz="half" idx="10"/>
          </p:nvPr>
        </p:nvSpPr>
        <p:spPr/>
        <p:txBody>
          <a:bodyPr/>
          <a:lstStyle/>
          <a:p>
            <a:fld id="{2D80E01C-B745-3E4D-97A1-19D975A3523C}" type="datetimeFigureOut">
              <a:rPr lang="en-US" smtClean="0"/>
              <a:t>4/23/18</a:t>
            </a:fld>
            <a:endParaRPr lang="en-US"/>
          </a:p>
        </p:txBody>
      </p:sp>
      <p:sp>
        <p:nvSpPr>
          <p:cNvPr id="5" name="Footer Placeholder 4">
            <a:extLst>
              <a:ext uri="{FF2B5EF4-FFF2-40B4-BE49-F238E27FC236}">
                <a16:creationId xmlns:a16="http://schemas.microsoft.com/office/drawing/2014/main" id="{F185D5E2-F9F5-A94A-8AB9-B324267C9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0FB254-C91F-8949-B9D5-1D16E6796108}"/>
              </a:ext>
            </a:extLst>
          </p:cNvPr>
          <p:cNvSpPr>
            <a:spLocks noGrp="1"/>
          </p:cNvSpPr>
          <p:nvPr>
            <p:ph type="sldNum" sz="quarter" idx="12"/>
          </p:nvPr>
        </p:nvSpPr>
        <p:spPr/>
        <p:txBody>
          <a:bodyPr/>
          <a:lstStyle/>
          <a:p>
            <a:fld id="{1F80A045-F21A-7E49-8082-304C06550BF5}" type="slidenum">
              <a:rPr lang="en-US" smtClean="0"/>
              <a:t>‹#›</a:t>
            </a:fld>
            <a:endParaRPr lang="en-US"/>
          </a:p>
        </p:txBody>
      </p:sp>
    </p:spTree>
    <p:extLst>
      <p:ext uri="{BB962C8B-B14F-4D97-AF65-F5344CB8AC3E}">
        <p14:creationId xmlns:p14="http://schemas.microsoft.com/office/powerpoint/2010/main" val="607096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73E33-97AC-9149-ADA7-22B3DBAA7A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0FB6B0-9862-6044-9D48-009AC6228A3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F9F1EF0-8447-D742-95BD-B789E1CB194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F112264-76E0-BD40-A3A9-5DF81CC61D69}"/>
              </a:ext>
            </a:extLst>
          </p:cNvPr>
          <p:cNvSpPr>
            <a:spLocks noGrp="1"/>
          </p:cNvSpPr>
          <p:nvPr>
            <p:ph type="dt" sz="half" idx="10"/>
          </p:nvPr>
        </p:nvSpPr>
        <p:spPr/>
        <p:txBody>
          <a:bodyPr/>
          <a:lstStyle/>
          <a:p>
            <a:fld id="{2D80E01C-B745-3E4D-97A1-19D975A3523C}" type="datetimeFigureOut">
              <a:rPr lang="en-US" smtClean="0"/>
              <a:t>4/23/18</a:t>
            </a:fld>
            <a:endParaRPr lang="en-US"/>
          </a:p>
        </p:txBody>
      </p:sp>
      <p:sp>
        <p:nvSpPr>
          <p:cNvPr id="6" name="Footer Placeholder 5">
            <a:extLst>
              <a:ext uri="{FF2B5EF4-FFF2-40B4-BE49-F238E27FC236}">
                <a16:creationId xmlns:a16="http://schemas.microsoft.com/office/drawing/2014/main" id="{88B56FBF-F30E-3447-BC8E-7D9056176D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289B9D-1019-A14A-BE10-15AB06C489C0}"/>
              </a:ext>
            </a:extLst>
          </p:cNvPr>
          <p:cNvSpPr>
            <a:spLocks noGrp="1"/>
          </p:cNvSpPr>
          <p:nvPr>
            <p:ph type="sldNum" sz="quarter" idx="12"/>
          </p:nvPr>
        </p:nvSpPr>
        <p:spPr/>
        <p:txBody>
          <a:bodyPr/>
          <a:lstStyle/>
          <a:p>
            <a:fld id="{1F80A045-F21A-7E49-8082-304C06550BF5}" type="slidenum">
              <a:rPr lang="en-US" smtClean="0"/>
              <a:t>‹#›</a:t>
            </a:fld>
            <a:endParaRPr lang="en-US"/>
          </a:p>
        </p:txBody>
      </p:sp>
    </p:spTree>
    <p:extLst>
      <p:ext uri="{BB962C8B-B14F-4D97-AF65-F5344CB8AC3E}">
        <p14:creationId xmlns:p14="http://schemas.microsoft.com/office/powerpoint/2010/main" val="836099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16F5F-6F3F-F747-A0BD-A13AAE4CBA4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F6514A-DD52-D34E-9A07-24D7341A92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6432F84-3F3A-7A45-B5F2-F7042650B00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982E020-1B3B-1F48-BB02-5026CAA1E7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1171D80-A259-114E-84AB-8B5E5B43F5F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5D47E95-2795-7449-A11F-2E1F543580C7}"/>
              </a:ext>
            </a:extLst>
          </p:cNvPr>
          <p:cNvSpPr>
            <a:spLocks noGrp="1"/>
          </p:cNvSpPr>
          <p:nvPr>
            <p:ph type="dt" sz="half" idx="10"/>
          </p:nvPr>
        </p:nvSpPr>
        <p:spPr/>
        <p:txBody>
          <a:bodyPr/>
          <a:lstStyle/>
          <a:p>
            <a:fld id="{2D80E01C-B745-3E4D-97A1-19D975A3523C}" type="datetimeFigureOut">
              <a:rPr lang="en-US" smtClean="0"/>
              <a:t>4/23/18</a:t>
            </a:fld>
            <a:endParaRPr lang="en-US"/>
          </a:p>
        </p:txBody>
      </p:sp>
      <p:sp>
        <p:nvSpPr>
          <p:cNvPr id="8" name="Footer Placeholder 7">
            <a:extLst>
              <a:ext uri="{FF2B5EF4-FFF2-40B4-BE49-F238E27FC236}">
                <a16:creationId xmlns:a16="http://schemas.microsoft.com/office/drawing/2014/main" id="{796FA8F3-2024-304C-874D-0D18299BFF1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D43514-49AE-D940-B5A2-77C170F7B91D}"/>
              </a:ext>
            </a:extLst>
          </p:cNvPr>
          <p:cNvSpPr>
            <a:spLocks noGrp="1"/>
          </p:cNvSpPr>
          <p:nvPr>
            <p:ph type="sldNum" sz="quarter" idx="12"/>
          </p:nvPr>
        </p:nvSpPr>
        <p:spPr/>
        <p:txBody>
          <a:bodyPr/>
          <a:lstStyle/>
          <a:p>
            <a:fld id="{1F80A045-F21A-7E49-8082-304C06550BF5}" type="slidenum">
              <a:rPr lang="en-US" smtClean="0"/>
              <a:t>‹#›</a:t>
            </a:fld>
            <a:endParaRPr lang="en-US"/>
          </a:p>
        </p:txBody>
      </p:sp>
    </p:spTree>
    <p:extLst>
      <p:ext uri="{BB962C8B-B14F-4D97-AF65-F5344CB8AC3E}">
        <p14:creationId xmlns:p14="http://schemas.microsoft.com/office/powerpoint/2010/main" val="306633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CAD47-4790-FC4E-A3CD-8ABA6B2383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D95A723-0231-0342-BEA5-E6E30A40A123}"/>
              </a:ext>
            </a:extLst>
          </p:cNvPr>
          <p:cNvSpPr>
            <a:spLocks noGrp="1"/>
          </p:cNvSpPr>
          <p:nvPr>
            <p:ph type="dt" sz="half" idx="10"/>
          </p:nvPr>
        </p:nvSpPr>
        <p:spPr/>
        <p:txBody>
          <a:bodyPr/>
          <a:lstStyle/>
          <a:p>
            <a:fld id="{2D80E01C-B745-3E4D-97A1-19D975A3523C}" type="datetimeFigureOut">
              <a:rPr lang="en-US" smtClean="0"/>
              <a:t>4/23/18</a:t>
            </a:fld>
            <a:endParaRPr lang="en-US"/>
          </a:p>
        </p:txBody>
      </p:sp>
      <p:sp>
        <p:nvSpPr>
          <p:cNvPr id="4" name="Footer Placeholder 3">
            <a:extLst>
              <a:ext uri="{FF2B5EF4-FFF2-40B4-BE49-F238E27FC236}">
                <a16:creationId xmlns:a16="http://schemas.microsoft.com/office/drawing/2014/main" id="{484C669A-8AA4-0C4F-9A27-FEB48D52E10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70C680B-3963-7F48-8A68-7733CD112490}"/>
              </a:ext>
            </a:extLst>
          </p:cNvPr>
          <p:cNvSpPr>
            <a:spLocks noGrp="1"/>
          </p:cNvSpPr>
          <p:nvPr>
            <p:ph type="sldNum" sz="quarter" idx="12"/>
          </p:nvPr>
        </p:nvSpPr>
        <p:spPr/>
        <p:txBody>
          <a:bodyPr/>
          <a:lstStyle/>
          <a:p>
            <a:fld id="{1F80A045-F21A-7E49-8082-304C06550BF5}" type="slidenum">
              <a:rPr lang="en-US" smtClean="0"/>
              <a:t>‹#›</a:t>
            </a:fld>
            <a:endParaRPr lang="en-US"/>
          </a:p>
        </p:txBody>
      </p:sp>
    </p:spTree>
    <p:extLst>
      <p:ext uri="{BB962C8B-B14F-4D97-AF65-F5344CB8AC3E}">
        <p14:creationId xmlns:p14="http://schemas.microsoft.com/office/powerpoint/2010/main" val="3402786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4E3875-7F6F-9F47-8B9D-FA7575A2D917}"/>
              </a:ext>
            </a:extLst>
          </p:cNvPr>
          <p:cNvSpPr>
            <a:spLocks noGrp="1"/>
          </p:cNvSpPr>
          <p:nvPr>
            <p:ph type="dt" sz="half" idx="10"/>
          </p:nvPr>
        </p:nvSpPr>
        <p:spPr/>
        <p:txBody>
          <a:bodyPr/>
          <a:lstStyle/>
          <a:p>
            <a:fld id="{2D80E01C-B745-3E4D-97A1-19D975A3523C}" type="datetimeFigureOut">
              <a:rPr lang="en-US" smtClean="0"/>
              <a:t>4/23/18</a:t>
            </a:fld>
            <a:endParaRPr lang="en-US"/>
          </a:p>
        </p:txBody>
      </p:sp>
      <p:sp>
        <p:nvSpPr>
          <p:cNvPr id="3" name="Footer Placeholder 2">
            <a:extLst>
              <a:ext uri="{FF2B5EF4-FFF2-40B4-BE49-F238E27FC236}">
                <a16:creationId xmlns:a16="http://schemas.microsoft.com/office/drawing/2014/main" id="{629BC392-E2A5-BD48-8E79-8DE01E67D3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F0B3482-210D-FD4F-A7E2-241BB6E5A0C5}"/>
              </a:ext>
            </a:extLst>
          </p:cNvPr>
          <p:cNvSpPr>
            <a:spLocks noGrp="1"/>
          </p:cNvSpPr>
          <p:nvPr>
            <p:ph type="sldNum" sz="quarter" idx="12"/>
          </p:nvPr>
        </p:nvSpPr>
        <p:spPr/>
        <p:txBody>
          <a:bodyPr/>
          <a:lstStyle/>
          <a:p>
            <a:fld id="{1F80A045-F21A-7E49-8082-304C06550BF5}" type="slidenum">
              <a:rPr lang="en-US" smtClean="0"/>
              <a:t>‹#›</a:t>
            </a:fld>
            <a:endParaRPr lang="en-US"/>
          </a:p>
        </p:txBody>
      </p:sp>
    </p:spTree>
    <p:extLst>
      <p:ext uri="{BB962C8B-B14F-4D97-AF65-F5344CB8AC3E}">
        <p14:creationId xmlns:p14="http://schemas.microsoft.com/office/powerpoint/2010/main" val="1572000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D654B-D5A1-9C40-927F-2B3D754D9B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3F6DD1-C046-6D4D-89C3-FF1CD4D093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DEAF555-D9AA-8E48-A29E-75D679AFB5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FD75AB-D3EB-B848-9DAA-7872158C448E}"/>
              </a:ext>
            </a:extLst>
          </p:cNvPr>
          <p:cNvSpPr>
            <a:spLocks noGrp="1"/>
          </p:cNvSpPr>
          <p:nvPr>
            <p:ph type="dt" sz="half" idx="10"/>
          </p:nvPr>
        </p:nvSpPr>
        <p:spPr/>
        <p:txBody>
          <a:bodyPr/>
          <a:lstStyle/>
          <a:p>
            <a:fld id="{2D80E01C-B745-3E4D-97A1-19D975A3523C}" type="datetimeFigureOut">
              <a:rPr lang="en-US" smtClean="0"/>
              <a:t>4/23/18</a:t>
            </a:fld>
            <a:endParaRPr lang="en-US"/>
          </a:p>
        </p:txBody>
      </p:sp>
      <p:sp>
        <p:nvSpPr>
          <p:cNvPr id="6" name="Footer Placeholder 5">
            <a:extLst>
              <a:ext uri="{FF2B5EF4-FFF2-40B4-BE49-F238E27FC236}">
                <a16:creationId xmlns:a16="http://schemas.microsoft.com/office/drawing/2014/main" id="{1A981416-0482-1D49-BE5A-3779E870BC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7B621F-3E90-CF4D-A8D5-032991303053}"/>
              </a:ext>
            </a:extLst>
          </p:cNvPr>
          <p:cNvSpPr>
            <a:spLocks noGrp="1"/>
          </p:cNvSpPr>
          <p:nvPr>
            <p:ph type="sldNum" sz="quarter" idx="12"/>
          </p:nvPr>
        </p:nvSpPr>
        <p:spPr/>
        <p:txBody>
          <a:bodyPr/>
          <a:lstStyle/>
          <a:p>
            <a:fld id="{1F80A045-F21A-7E49-8082-304C06550BF5}" type="slidenum">
              <a:rPr lang="en-US" smtClean="0"/>
              <a:t>‹#›</a:t>
            </a:fld>
            <a:endParaRPr lang="en-US"/>
          </a:p>
        </p:txBody>
      </p:sp>
    </p:spTree>
    <p:extLst>
      <p:ext uri="{BB962C8B-B14F-4D97-AF65-F5344CB8AC3E}">
        <p14:creationId xmlns:p14="http://schemas.microsoft.com/office/powerpoint/2010/main" val="2654909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1074C-16AA-B64D-88B4-FE39362AF7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1F488A2-50AE-FA42-881A-8CF8170D0F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B3C1D0C-1DFF-8949-9BB0-4F7933B568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804F62-2BFC-5E4B-BDB8-37A149CF63CD}"/>
              </a:ext>
            </a:extLst>
          </p:cNvPr>
          <p:cNvSpPr>
            <a:spLocks noGrp="1"/>
          </p:cNvSpPr>
          <p:nvPr>
            <p:ph type="dt" sz="half" idx="10"/>
          </p:nvPr>
        </p:nvSpPr>
        <p:spPr/>
        <p:txBody>
          <a:bodyPr/>
          <a:lstStyle/>
          <a:p>
            <a:fld id="{2D80E01C-B745-3E4D-97A1-19D975A3523C}" type="datetimeFigureOut">
              <a:rPr lang="en-US" smtClean="0"/>
              <a:t>4/23/18</a:t>
            </a:fld>
            <a:endParaRPr lang="en-US"/>
          </a:p>
        </p:txBody>
      </p:sp>
      <p:sp>
        <p:nvSpPr>
          <p:cNvPr id="6" name="Footer Placeholder 5">
            <a:extLst>
              <a:ext uri="{FF2B5EF4-FFF2-40B4-BE49-F238E27FC236}">
                <a16:creationId xmlns:a16="http://schemas.microsoft.com/office/drawing/2014/main" id="{D4E388BC-AA13-C440-ABE2-55B6A6C2A0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2E23ED-133F-5C4E-A3F3-C2D01555F712}"/>
              </a:ext>
            </a:extLst>
          </p:cNvPr>
          <p:cNvSpPr>
            <a:spLocks noGrp="1"/>
          </p:cNvSpPr>
          <p:nvPr>
            <p:ph type="sldNum" sz="quarter" idx="12"/>
          </p:nvPr>
        </p:nvSpPr>
        <p:spPr/>
        <p:txBody>
          <a:bodyPr/>
          <a:lstStyle/>
          <a:p>
            <a:fld id="{1F80A045-F21A-7E49-8082-304C06550BF5}" type="slidenum">
              <a:rPr lang="en-US" smtClean="0"/>
              <a:t>‹#›</a:t>
            </a:fld>
            <a:endParaRPr lang="en-US"/>
          </a:p>
        </p:txBody>
      </p:sp>
    </p:spTree>
    <p:extLst>
      <p:ext uri="{BB962C8B-B14F-4D97-AF65-F5344CB8AC3E}">
        <p14:creationId xmlns:p14="http://schemas.microsoft.com/office/powerpoint/2010/main" val="33585653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78ED1F-2425-EE42-B2DB-07660306FB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5B6CFA-DF42-8E49-9F10-30F293352E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3412A2-59D8-0D47-B9D8-836C73A0D2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80E01C-B745-3E4D-97A1-19D975A3523C}" type="datetimeFigureOut">
              <a:rPr lang="en-US" smtClean="0"/>
              <a:t>4/23/18</a:t>
            </a:fld>
            <a:endParaRPr lang="en-US"/>
          </a:p>
        </p:txBody>
      </p:sp>
      <p:sp>
        <p:nvSpPr>
          <p:cNvPr id="5" name="Footer Placeholder 4">
            <a:extLst>
              <a:ext uri="{FF2B5EF4-FFF2-40B4-BE49-F238E27FC236}">
                <a16:creationId xmlns:a16="http://schemas.microsoft.com/office/drawing/2014/main" id="{20175176-3911-FB42-B585-FA8C7713D4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6741575-1D16-4B40-AEDC-1B79352F82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80A045-F21A-7E49-8082-304C06550BF5}" type="slidenum">
              <a:rPr lang="en-US" smtClean="0"/>
              <a:t>‹#›</a:t>
            </a:fld>
            <a:endParaRPr lang="en-US"/>
          </a:p>
        </p:txBody>
      </p:sp>
    </p:spTree>
    <p:extLst>
      <p:ext uri="{BB962C8B-B14F-4D97-AF65-F5344CB8AC3E}">
        <p14:creationId xmlns:p14="http://schemas.microsoft.com/office/powerpoint/2010/main" val="36601842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6B1E7-1A19-F84A-BD0E-75036683F09E}"/>
              </a:ext>
            </a:extLst>
          </p:cNvPr>
          <p:cNvSpPr>
            <a:spLocks noGrp="1"/>
          </p:cNvSpPr>
          <p:nvPr>
            <p:ph type="ctrTitle"/>
          </p:nvPr>
        </p:nvSpPr>
        <p:spPr/>
        <p:txBody>
          <a:bodyPr/>
          <a:lstStyle/>
          <a:p>
            <a:r>
              <a:rPr lang="en-US" dirty="0"/>
              <a:t>Test</a:t>
            </a:r>
          </a:p>
        </p:txBody>
      </p:sp>
      <p:sp>
        <p:nvSpPr>
          <p:cNvPr id="3" name="Subtitle 2">
            <a:extLst>
              <a:ext uri="{FF2B5EF4-FFF2-40B4-BE49-F238E27FC236}">
                <a16:creationId xmlns:a16="http://schemas.microsoft.com/office/drawing/2014/main" id="{8C7C3439-E57E-A648-8B37-DEBCEA709439}"/>
              </a:ext>
            </a:extLst>
          </p:cNvPr>
          <p:cNvSpPr>
            <a:spLocks noGrp="1"/>
          </p:cNvSpPr>
          <p:nvPr>
            <p:ph type="subTitle" idx="1"/>
          </p:nvPr>
        </p:nvSpPr>
        <p:spPr/>
        <p:txBody>
          <a:bodyPr/>
          <a:lstStyle/>
          <a:p>
            <a:pPr algn="r"/>
            <a:r>
              <a:rPr lang="en-US" dirty="0"/>
              <a:t>Test</a:t>
            </a:r>
          </a:p>
        </p:txBody>
      </p:sp>
    </p:spTree>
    <p:extLst>
      <p:ext uri="{BB962C8B-B14F-4D97-AF65-F5344CB8AC3E}">
        <p14:creationId xmlns:p14="http://schemas.microsoft.com/office/powerpoint/2010/main" val="4054589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D19D5-2CEB-6D49-A0CB-17FE176A53FB}"/>
              </a:ext>
            </a:extLst>
          </p:cNvPr>
          <p:cNvSpPr>
            <a:spLocks noGrp="1"/>
          </p:cNvSpPr>
          <p:nvPr>
            <p:ph type="title"/>
          </p:nvPr>
        </p:nvSpPr>
        <p:spPr/>
        <p:txBody>
          <a:bodyPr/>
          <a:lstStyle/>
          <a:p>
            <a:r>
              <a:rPr lang="en-US" dirty="0"/>
              <a:t>Here is a test</a:t>
            </a:r>
          </a:p>
        </p:txBody>
      </p:sp>
      <p:sp>
        <p:nvSpPr>
          <p:cNvPr id="3" name="Content Placeholder 2">
            <a:extLst>
              <a:ext uri="{FF2B5EF4-FFF2-40B4-BE49-F238E27FC236}">
                <a16:creationId xmlns:a16="http://schemas.microsoft.com/office/drawing/2014/main" id="{63182E87-72DA-D340-88BD-1CB7C7991FE9}"/>
              </a:ext>
            </a:extLst>
          </p:cNvPr>
          <p:cNvSpPr>
            <a:spLocks noGrp="1"/>
          </p:cNvSpPr>
          <p:nvPr>
            <p:ph idx="1"/>
          </p:nvPr>
        </p:nvSpPr>
        <p:spPr/>
        <p:txBody>
          <a:bodyPr>
            <a:normAutofit lnSpcReduction="10000"/>
          </a:bodyPr>
          <a:lstStyle/>
          <a:p>
            <a:r>
              <a:rPr lang="en-US" dirty="0"/>
              <a:t>The NASA Planetary Defense Coordination Office (PDCO) was established in 2016 to study the mitigation of potential Near-Earth</a:t>
            </a:r>
            <a:br>
              <a:rPr lang="en-US" dirty="0"/>
            </a:br>
            <a:r>
              <a:rPr lang="en-US" dirty="0"/>
              <a:t>Object (NEO) impacts to our home planet. NASA Goddard and the National Nuclear Security Administration (NNSA) established a collaboration to study the short time response options to potentially hazardous objects (PHOS). The objectives of these study efforts motivated us to design this architectural framework (gateway) to provide unique capabilities to the Planetary Defense community including:</a:t>
            </a:r>
            <a:br>
              <a:rPr lang="en-US" dirty="0"/>
            </a:br>
            <a:endParaRPr lang="en-US" dirty="0"/>
          </a:p>
          <a:p>
            <a:br>
              <a:rPr lang="en-US" dirty="0"/>
            </a:br>
            <a:endParaRPr lang="en-US" dirty="0"/>
          </a:p>
          <a:p>
            <a:endParaRPr lang="en-US" dirty="0"/>
          </a:p>
        </p:txBody>
      </p:sp>
    </p:spTree>
    <p:extLst>
      <p:ext uri="{BB962C8B-B14F-4D97-AF65-F5344CB8AC3E}">
        <p14:creationId xmlns:p14="http://schemas.microsoft.com/office/powerpoint/2010/main" val="4166843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D19D5-2CEB-6D49-A0CB-17FE176A53FB}"/>
              </a:ext>
            </a:extLst>
          </p:cNvPr>
          <p:cNvSpPr>
            <a:spLocks noGrp="1"/>
          </p:cNvSpPr>
          <p:nvPr>
            <p:ph type="title"/>
          </p:nvPr>
        </p:nvSpPr>
        <p:spPr/>
        <p:txBody>
          <a:bodyPr/>
          <a:lstStyle/>
          <a:p>
            <a:r>
              <a:rPr lang="en-US" dirty="0"/>
              <a:t>Here is a test</a:t>
            </a:r>
          </a:p>
        </p:txBody>
      </p:sp>
      <p:pic>
        <p:nvPicPr>
          <p:cNvPr id="5" name="Content Placeholder 4">
            <a:extLst>
              <a:ext uri="{FF2B5EF4-FFF2-40B4-BE49-F238E27FC236}">
                <a16:creationId xmlns:a16="http://schemas.microsoft.com/office/drawing/2014/main" id="{16C263FB-9DBE-9F49-94C2-8CBA2EFF4A1D}"/>
              </a:ext>
            </a:extLst>
          </p:cNvPr>
          <p:cNvPicPr>
            <a:picLocks noGrp="1" noChangeAspect="1"/>
          </p:cNvPicPr>
          <p:nvPr>
            <p:ph idx="1"/>
          </p:nvPr>
        </p:nvPicPr>
        <p:blipFill>
          <a:blip r:embed="rId2"/>
          <a:stretch>
            <a:fillRect/>
          </a:stretch>
        </p:blipFill>
        <p:spPr>
          <a:xfrm>
            <a:off x="2614930" y="1825625"/>
            <a:ext cx="6962140" cy="4351338"/>
          </a:xfrm>
        </p:spPr>
      </p:pic>
    </p:spTree>
    <p:extLst>
      <p:ext uri="{BB962C8B-B14F-4D97-AF65-F5344CB8AC3E}">
        <p14:creationId xmlns:p14="http://schemas.microsoft.com/office/powerpoint/2010/main" val="2589209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D19D5-2CEB-6D49-A0CB-17FE176A53FB}"/>
              </a:ext>
            </a:extLst>
          </p:cNvPr>
          <p:cNvSpPr>
            <a:spLocks noGrp="1"/>
          </p:cNvSpPr>
          <p:nvPr>
            <p:ph type="title"/>
          </p:nvPr>
        </p:nvSpPr>
        <p:spPr/>
        <p:txBody>
          <a:bodyPr/>
          <a:lstStyle/>
          <a:p>
            <a:r>
              <a:rPr lang="en-US" dirty="0"/>
              <a:t>Here is a test</a:t>
            </a:r>
          </a:p>
        </p:txBody>
      </p:sp>
      <p:pic>
        <p:nvPicPr>
          <p:cNvPr id="5" name="Content Placeholder 4">
            <a:extLst>
              <a:ext uri="{FF2B5EF4-FFF2-40B4-BE49-F238E27FC236}">
                <a16:creationId xmlns:a16="http://schemas.microsoft.com/office/drawing/2014/main" id="{30CF29A4-C372-F14B-90F5-976356BB4AF5}"/>
              </a:ext>
            </a:extLst>
          </p:cNvPr>
          <p:cNvPicPr>
            <a:picLocks noGrp="1" noChangeAspect="1"/>
          </p:cNvPicPr>
          <p:nvPr>
            <p:ph idx="1"/>
          </p:nvPr>
        </p:nvPicPr>
        <p:blipFill>
          <a:blip r:embed="rId2"/>
          <a:stretch>
            <a:fillRect/>
          </a:stretch>
        </p:blipFill>
        <p:spPr>
          <a:xfrm>
            <a:off x="2614930" y="1825625"/>
            <a:ext cx="6962140" cy="4351338"/>
          </a:xfrm>
        </p:spPr>
      </p:pic>
    </p:spTree>
    <p:extLst>
      <p:ext uri="{BB962C8B-B14F-4D97-AF65-F5344CB8AC3E}">
        <p14:creationId xmlns:p14="http://schemas.microsoft.com/office/powerpoint/2010/main" val="976001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D19D5-2CEB-6D49-A0CB-17FE176A53FB}"/>
              </a:ext>
            </a:extLst>
          </p:cNvPr>
          <p:cNvSpPr>
            <a:spLocks noGrp="1"/>
          </p:cNvSpPr>
          <p:nvPr>
            <p:ph type="title"/>
          </p:nvPr>
        </p:nvSpPr>
        <p:spPr/>
        <p:txBody>
          <a:bodyPr/>
          <a:lstStyle/>
          <a:p>
            <a:r>
              <a:rPr lang="en-US" dirty="0"/>
              <a:t>Here is a test</a:t>
            </a:r>
          </a:p>
        </p:txBody>
      </p:sp>
      <p:pic>
        <p:nvPicPr>
          <p:cNvPr id="5" name="Content Placeholder 4">
            <a:extLst>
              <a:ext uri="{FF2B5EF4-FFF2-40B4-BE49-F238E27FC236}">
                <a16:creationId xmlns:a16="http://schemas.microsoft.com/office/drawing/2014/main" id="{44A40775-021F-5E4F-A873-84C7F50A3820}"/>
              </a:ext>
            </a:extLst>
          </p:cNvPr>
          <p:cNvPicPr>
            <a:picLocks noGrp="1" noChangeAspect="1"/>
          </p:cNvPicPr>
          <p:nvPr>
            <p:ph idx="1"/>
          </p:nvPr>
        </p:nvPicPr>
        <p:blipFill>
          <a:blip r:embed="rId2"/>
          <a:stretch>
            <a:fillRect/>
          </a:stretch>
        </p:blipFill>
        <p:spPr>
          <a:xfrm>
            <a:off x="2614930" y="1825625"/>
            <a:ext cx="6962140" cy="4351338"/>
          </a:xfrm>
        </p:spPr>
      </p:pic>
    </p:spTree>
    <p:extLst>
      <p:ext uri="{BB962C8B-B14F-4D97-AF65-F5344CB8AC3E}">
        <p14:creationId xmlns:p14="http://schemas.microsoft.com/office/powerpoint/2010/main" val="28177594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D19D5-2CEB-6D49-A0CB-17FE176A53FB}"/>
              </a:ext>
            </a:extLst>
          </p:cNvPr>
          <p:cNvSpPr>
            <a:spLocks noGrp="1"/>
          </p:cNvSpPr>
          <p:nvPr>
            <p:ph type="title"/>
          </p:nvPr>
        </p:nvSpPr>
        <p:spPr/>
        <p:txBody>
          <a:bodyPr/>
          <a:lstStyle/>
          <a:p>
            <a:r>
              <a:rPr lang="en-US" dirty="0"/>
              <a:t>Here is a test</a:t>
            </a:r>
          </a:p>
        </p:txBody>
      </p:sp>
      <p:pic>
        <p:nvPicPr>
          <p:cNvPr id="5" name="Content Placeholder 4">
            <a:extLst>
              <a:ext uri="{FF2B5EF4-FFF2-40B4-BE49-F238E27FC236}">
                <a16:creationId xmlns:a16="http://schemas.microsoft.com/office/drawing/2014/main" id="{A8F2AD7E-4355-E54F-A42B-AD2B07DC05D7}"/>
              </a:ext>
            </a:extLst>
          </p:cNvPr>
          <p:cNvPicPr>
            <a:picLocks noGrp="1" noChangeAspect="1"/>
          </p:cNvPicPr>
          <p:nvPr>
            <p:ph idx="1"/>
          </p:nvPr>
        </p:nvPicPr>
        <p:blipFill>
          <a:blip r:embed="rId2"/>
          <a:stretch>
            <a:fillRect/>
          </a:stretch>
        </p:blipFill>
        <p:spPr>
          <a:xfrm>
            <a:off x="2614930" y="1825625"/>
            <a:ext cx="6962140" cy="4351338"/>
          </a:xfrm>
        </p:spPr>
      </p:pic>
    </p:spTree>
    <p:extLst>
      <p:ext uri="{BB962C8B-B14F-4D97-AF65-F5344CB8AC3E}">
        <p14:creationId xmlns:p14="http://schemas.microsoft.com/office/powerpoint/2010/main" val="11126953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42</Words>
  <Application>Microsoft Macintosh PowerPoint</Application>
  <PresentationFormat>Widescreen</PresentationFormat>
  <Paragraphs>9</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Test</vt:lpstr>
      <vt:lpstr>Here is a test</vt:lpstr>
      <vt:lpstr>Here is a test</vt:lpstr>
      <vt:lpstr>Here is a test</vt:lpstr>
      <vt:lpstr>Here is a test</vt:lpstr>
      <vt:lpstr>Here is a test</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dc:title>
  <dc:creator>jyang43</dc:creator>
  <cp:lastModifiedBy>jyang43</cp:lastModifiedBy>
  <cp:revision>1</cp:revision>
  <dcterms:created xsi:type="dcterms:W3CDTF">2018-04-23T15:34:14Z</dcterms:created>
  <dcterms:modified xsi:type="dcterms:W3CDTF">2018-04-23T15:36:17Z</dcterms:modified>
</cp:coreProperties>
</file>

<file path=docProps/thumbnail.jpeg>
</file>